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5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94EF3D-9140-49D2-AB76-3AC7004310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0E7D5D-C1CA-417F-B8C8-D1A5C3A91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31999E7-8C98-4BD9-87F4-DAEDEF508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17E1-C170-4FA6-854C-1348578A40F2}" type="datetimeFigureOut">
              <a:rPr lang="nl-BE" smtClean="0"/>
              <a:t>10/01/2024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80C1923-FC34-46FF-A125-2A75B152E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2825161-8930-41AE-8EF0-9983069F9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7BE7-8ACC-4CBA-A18A-B597E0A985A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12096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FE5532-E816-4C5B-993F-187041C3D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3B7910A-A0AF-4558-8019-7AF98A817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C50BF5A-6C50-48A0-A057-E840823DF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17E1-C170-4FA6-854C-1348578A40F2}" type="datetimeFigureOut">
              <a:rPr lang="nl-BE" smtClean="0"/>
              <a:t>10/01/2024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9C69CFB-E9AF-4965-9FB0-400691BBD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4898976-011E-4F59-B7A9-BA60FE8AE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7BE7-8ACC-4CBA-A18A-B597E0A985A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38988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421994A-CB66-476A-96D9-A601EEB5AD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7F405B3-7DC3-40D2-A664-E5B9D7BBA9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80B8A14-ABBE-404C-BFB4-3C4A788C7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17E1-C170-4FA6-854C-1348578A40F2}" type="datetimeFigureOut">
              <a:rPr lang="nl-BE" smtClean="0"/>
              <a:t>10/01/2024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90B7C1-1C31-4837-B0C6-8407A6437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518827-E97B-43F0-98A8-8384CD6CB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7BE7-8ACC-4CBA-A18A-B597E0A985A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25073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82566D-7FD6-4EDF-B594-9AE2A6BC8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9B1EAF-E103-4439-AAAE-06BA5C941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11CE35-89EC-46FD-9DD7-44837EF3F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17E1-C170-4FA6-854C-1348578A40F2}" type="datetimeFigureOut">
              <a:rPr lang="nl-BE" smtClean="0"/>
              <a:t>10/01/2024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FB4D76C-F7C6-4CF7-9689-893BBBF7C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66A5DEF-E768-497F-B46C-936B82DF2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7BE7-8ACC-4CBA-A18A-B597E0A985A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14397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0DF114-4410-44B0-A90B-6BC18976F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1DBB255-A424-42AB-AD09-4B8DD4716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4209DA6-2F2E-47E0-B03B-054483671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17E1-C170-4FA6-854C-1348578A40F2}" type="datetimeFigureOut">
              <a:rPr lang="nl-BE" smtClean="0"/>
              <a:t>10/01/2024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576FF9-CFDC-4FDE-8227-098F115B7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A162DC0-C989-4A22-AA53-31955F638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7BE7-8ACC-4CBA-A18A-B597E0A985A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53868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5126AB-ED79-4912-A01F-C32C9A1F4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1EA8C1-D74B-4B98-BE7F-EB662B5393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805056C-68E8-41C3-B40C-78D60959C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89DE653-9435-4DA9-8973-B2B8DFAEC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17E1-C170-4FA6-854C-1348578A40F2}" type="datetimeFigureOut">
              <a:rPr lang="nl-BE" smtClean="0"/>
              <a:t>10/01/2024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0E844F5-811F-4C58-9F2E-9849F30D5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F7731FC-26AE-4C0C-82AC-5813A179F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7BE7-8ACC-4CBA-A18A-B597E0A985A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58263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730ADE-E2E8-4C7E-B268-94B1E0497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2B89FFE-E261-4B1D-BEA6-9B81AFAA7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353BBE6-586E-4DF5-BE96-1FE73E463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66282B0-1313-4354-9925-A80F27BFE7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73D2E74-0310-410A-8B66-D9F5AED3CC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F7D1828-BD08-43B4-9011-BB36A6E17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17E1-C170-4FA6-854C-1348578A40F2}" type="datetimeFigureOut">
              <a:rPr lang="nl-BE" smtClean="0"/>
              <a:t>10/01/2024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80022BD-F891-41C6-981B-28BEAA931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4A6E5AF-D9B1-47A7-89B2-C47B38CF2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7BE7-8ACC-4CBA-A18A-B597E0A985A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30642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522897-3F4B-480C-ACA1-BE2CFBD12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E73B4D7-FB41-4ECF-859E-2D2877B89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17E1-C170-4FA6-854C-1348578A40F2}" type="datetimeFigureOut">
              <a:rPr lang="nl-BE" smtClean="0"/>
              <a:t>10/01/2024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32F3297-9880-4150-B6CC-B51014484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FE6054C-20F0-4DDA-8EDD-A8780EFF3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7BE7-8ACC-4CBA-A18A-B597E0A985A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3082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709074C-713E-4921-A995-D8545B19D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17E1-C170-4FA6-854C-1348578A40F2}" type="datetimeFigureOut">
              <a:rPr lang="nl-BE" smtClean="0"/>
              <a:t>10/01/2024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51A491E-EBAC-48B2-8F22-C77CB8BAB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F58401D-3833-432D-9DA4-42A1002DD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7BE7-8ACC-4CBA-A18A-B597E0A985A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01450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4A300E-1C59-4C66-A778-0D35D9609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1FC5D8-E133-4E9D-81E5-0F8A93DCE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2437602-8598-43BC-9C98-0C4B0B9096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BAAB01C-1954-4B25-968C-46496BB3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17E1-C170-4FA6-854C-1348578A40F2}" type="datetimeFigureOut">
              <a:rPr lang="nl-BE" smtClean="0"/>
              <a:t>10/01/2024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CE31DD2-2975-4D41-9FC5-345D2B6B7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24995E1-1433-4226-983F-2084036E2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7BE7-8ACC-4CBA-A18A-B597E0A985A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90970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DB7426-E1E3-45DC-A230-383E18047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532468C-3620-49AD-A7CD-FF3D634911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29F79CB-24F7-4829-93B0-85D907DE6F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69BB0B2-022F-43E9-84E7-3525B954C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17E1-C170-4FA6-854C-1348578A40F2}" type="datetimeFigureOut">
              <a:rPr lang="nl-BE" smtClean="0"/>
              <a:t>10/01/2024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1DE8086-D121-4AD5-91B6-2A2EF4E2C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FE0B020-53CB-4252-8DF7-AA3912613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7BE7-8ACC-4CBA-A18A-B597E0A985A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99154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3EFE792-12B0-428F-8EA9-7A0D41574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E625A83-B3E3-4B36-A6F4-FBF9C8D25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297315A-3841-4269-9D5C-7D9F21A0CD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A17E1-C170-4FA6-854C-1348578A40F2}" type="datetimeFigureOut">
              <a:rPr lang="nl-BE" smtClean="0"/>
              <a:t>10/01/2024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7B6A8B9-EB72-4120-BC51-A0E4D797D4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3C299B4-3A30-468A-BC0A-A22160A7D4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47BE7-8ACC-4CBA-A18A-B597E0A985A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6105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CDB9C9A8-AE20-4D49-AAB3-B52458EE0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0903" y="6120881"/>
            <a:ext cx="3311097" cy="64897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2D761FB6-FC3C-4A33-9556-92196D536809}"/>
              </a:ext>
            </a:extLst>
          </p:cNvPr>
          <p:cNvSpPr txBox="1"/>
          <p:nvPr/>
        </p:nvSpPr>
        <p:spPr>
          <a:xfrm>
            <a:off x="217055" y="252919"/>
            <a:ext cx="11822544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BE" sz="5400" dirty="0">
                <a:solidFill>
                  <a:schemeClr val="bg1"/>
                </a:solidFill>
              </a:rPr>
              <a:t>Naam van de school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9A9B8EC8-34E4-408E-B2D7-3A7C115BAF26}"/>
              </a:ext>
            </a:extLst>
          </p:cNvPr>
          <p:cNvSpPr/>
          <p:nvPr/>
        </p:nvSpPr>
        <p:spPr>
          <a:xfrm>
            <a:off x="217055" y="1357051"/>
            <a:ext cx="4969164" cy="26231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Foto van de EPAS-groep (</a:t>
            </a:r>
            <a:r>
              <a:rPr lang="nl-BE" dirty="0" err="1"/>
              <a:t>Seniors</a:t>
            </a:r>
            <a:r>
              <a:rPr lang="nl-BE" dirty="0"/>
              <a:t> en/of </a:t>
            </a:r>
            <a:r>
              <a:rPr lang="nl-BE" dirty="0" err="1"/>
              <a:t>Juniors</a:t>
            </a:r>
            <a:r>
              <a:rPr lang="nl-BE" dirty="0"/>
              <a:t>)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F01E163E-845F-40E7-A920-97991156A124}"/>
              </a:ext>
            </a:extLst>
          </p:cNvPr>
          <p:cNvSpPr/>
          <p:nvPr/>
        </p:nvSpPr>
        <p:spPr>
          <a:xfrm>
            <a:off x="217055" y="4137891"/>
            <a:ext cx="4969164" cy="26231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Foto van een EPAS-activiteit op de school / of een top foto van een infopunt die je wil delen. 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008AE894-0824-4816-A954-44B22F2B5FA7}"/>
              </a:ext>
            </a:extLst>
          </p:cNvPr>
          <p:cNvSpPr/>
          <p:nvPr/>
        </p:nvSpPr>
        <p:spPr>
          <a:xfrm>
            <a:off x="5336378" y="1345505"/>
            <a:ext cx="3650604" cy="541551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Foto van een EPAS-activiteit op de school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2D567578-6CBD-4FA3-BAF7-A8F3FE2ED70B}"/>
              </a:ext>
            </a:extLst>
          </p:cNvPr>
          <p:cNvSpPr/>
          <p:nvPr/>
        </p:nvSpPr>
        <p:spPr>
          <a:xfrm>
            <a:off x="9137140" y="1357051"/>
            <a:ext cx="2902459" cy="47638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Foto van een EPAS-activiteit op de school</a:t>
            </a:r>
          </a:p>
        </p:txBody>
      </p:sp>
    </p:spTree>
    <p:extLst>
      <p:ext uri="{BB962C8B-B14F-4D97-AF65-F5344CB8AC3E}">
        <p14:creationId xmlns:p14="http://schemas.microsoft.com/office/powerpoint/2010/main" val="3336195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CDB9C9A8-AE20-4D49-AAB3-B52458EE0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0903" y="6120881"/>
            <a:ext cx="3311097" cy="64897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2D761FB6-FC3C-4A33-9556-92196D536809}"/>
              </a:ext>
            </a:extLst>
          </p:cNvPr>
          <p:cNvSpPr txBox="1"/>
          <p:nvPr/>
        </p:nvSpPr>
        <p:spPr>
          <a:xfrm>
            <a:off x="217055" y="207125"/>
            <a:ext cx="11822544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nl-BE" sz="4800" dirty="0">
                <a:solidFill>
                  <a:schemeClr val="bg1"/>
                </a:solidFill>
              </a:rPr>
              <a:t>Nom </a:t>
            </a:r>
            <a:r>
              <a:rPr lang="nl-BE" sz="5400" dirty="0">
                <a:solidFill>
                  <a:schemeClr val="bg1"/>
                </a:solidFill>
              </a:rPr>
              <a:t>de</a:t>
            </a:r>
            <a:r>
              <a:rPr lang="nl-BE" sz="4800" dirty="0">
                <a:solidFill>
                  <a:schemeClr val="bg1"/>
                </a:solidFill>
              </a:rPr>
              <a:t> </a:t>
            </a:r>
            <a:r>
              <a:rPr lang="nl-BE" sz="4800" dirty="0" err="1">
                <a:solidFill>
                  <a:schemeClr val="bg1"/>
                </a:solidFill>
              </a:rPr>
              <a:t>l'école</a:t>
            </a:r>
            <a:endParaRPr kumimoji="0" lang="nl-BE" sz="13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9A9B8EC8-34E4-408E-B2D7-3A7C115BAF26}"/>
              </a:ext>
            </a:extLst>
          </p:cNvPr>
          <p:cNvSpPr/>
          <p:nvPr/>
        </p:nvSpPr>
        <p:spPr>
          <a:xfrm>
            <a:off x="217055" y="1357051"/>
            <a:ext cx="4969164" cy="26231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dirty="0"/>
              <a:t>Photo du groupe EPAS (Seniors et/ou Juniors)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F01E163E-845F-40E7-A920-97991156A124}"/>
              </a:ext>
            </a:extLst>
          </p:cNvPr>
          <p:cNvSpPr/>
          <p:nvPr/>
        </p:nvSpPr>
        <p:spPr>
          <a:xfrm>
            <a:off x="217055" y="4137891"/>
            <a:ext cx="4969164" cy="26231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dirty="0"/>
              <a:t>Photo d'une activité EPAS à l'école / ou une superbe photo d'un point d'information que vous souhaitez partager.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008AE894-0824-4816-A954-44B22F2B5FA7}"/>
              </a:ext>
            </a:extLst>
          </p:cNvPr>
          <p:cNvSpPr/>
          <p:nvPr/>
        </p:nvSpPr>
        <p:spPr>
          <a:xfrm>
            <a:off x="5336378" y="1345505"/>
            <a:ext cx="3650604" cy="541551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dirty="0"/>
              <a:t>Photo d'une activité EPAS à l'école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2D567578-6CBD-4FA3-BAF7-A8F3FE2ED70B}"/>
              </a:ext>
            </a:extLst>
          </p:cNvPr>
          <p:cNvSpPr/>
          <p:nvPr/>
        </p:nvSpPr>
        <p:spPr>
          <a:xfrm>
            <a:off x="9137140" y="1357051"/>
            <a:ext cx="2902459" cy="47638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dirty="0"/>
              <a:t>Photo d'une activité EPAS à l'école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616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2D761FB6-FC3C-4A33-9556-92196D536809}"/>
              </a:ext>
            </a:extLst>
          </p:cNvPr>
          <p:cNvSpPr txBox="1"/>
          <p:nvPr/>
        </p:nvSpPr>
        <p:spPr>
          <a:xfrm>
            <a:off x="217055" y="164992"/>
            <a:ext cx="11822544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Exemple</a:t>
            </a:r>
            <a:r>
              <a:rPr lang="nl-BE" sz="5400" dirty="0">
                <a:solidFill>
                  <a:prstClr val="white"/>
                </a:solidFill>
                <a:latin typeface="Calibri" panose="020F0502020204030204"/>
              </a:rPr>
              <a:t>/Voorbeeld: </a:t>
            </a:r>
            <a:r>
              <a:rPr kumimoji="0" lang="nl-BE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EPAS-School/</a:t>
            </a:r>
            <a:r>
              <a:rPr kumimoji="0" lang="nl-BE" sz="5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école</a:t>
            </a:r>
            <a:endParaRPr kumimoji="0" lang="nl-BE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71658DE-4090-47D1-8318-8026C815B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55" y="4082932"/>
            <a:ext cx="4966922" cy="263945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2F86763A-0267-4C57-894F-3A18D924C5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563" b="1634"/>
          <a:stretch/>
        </p:blipFill>
        <p:spPr>
          <a:xfrm>
            <a:off x="217055" y="1249973"/>
            <a:ext cx="4966922" cy="2695154"/>
          </a:xfrm>
          <a:prstGeom prst="rect">
            <a:avLst/>
          </a:prstGeom>
        </p:spPr>
      </p:pic>
      <p:pic>
        <p:nvPicPr>
          <p:cNvPr id="15" name="image35.png">
            <a:extLst>
              <a:ext uri="{FF2B5EF4-FFF2-40B4-BE49-F238E27FC236}">
                <a16:creationId xmlns:a16="http://schemas.microsoft.com/office/drawing/2014/main" id="{DD6AE1B6-ED3D-43EB-982F-E5070BC3942B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5440884" y="1249973"/>
            <a:ext cx="3684644" cy="5472414"/>
          </a:xfrm>
          <a:prstGeom prst="rect">
            <a:avLst/>
          </a:prstGeom>
          <a:ln/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B849F30D-0260-4189-8211-E3FAB680B6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2435" y="1249973"/>
            <a:ext cx="2396715" cy="2832959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2D7F783B-7B95-4993-92D4-F8CCEFFE0B1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504"/>
          <a:stretch/>
        </p:blipFill>
        <p:spPr>
          <a:xfrm>
            <a:off x="9382435" y="4277698"/>
            <a:ext cx="2396715" cy="244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565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101</Words>
  <Application>Microsoft Office PowerPoint</Application>
  <PresentationFormat>Breedbeeld</PresentationFormat>
  <Paragraphs>11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Vandenberghe | Europahuis</dc:creator>
  <cp:lastModifiedBy>Thomas Vandenberghe | Europahuis</cp:lastModifiedBy>
  <cp:revision>4</cp:revision>
  <dcterms:created xsi:type="dcterms:W3CDTF">2024-01-10T10:05:54Z</dcterms:created>
  <dcterms:modified xsi:type="dcterms:W3CDTF">2024-01-10T10:25:18Z</dcterms:modified>
</cp:coreProperties>
</file>